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CC0DB4-5FD2-4A4B-B581-90C1DA2AC646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27A08F-57ED-4F62-A92E-074F0A308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DB4-5FD2-4A4B-B581-90C1DA2AC646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A08F-57ED-4F62-A92E-074F0A308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DB4-5FD2-4A4B-B581-90C1DA2AC646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A08F-57ED-4F62-A92E-074F0A308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CC0DB4-5FD2-4A4B-B581-90C1DA2AC646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27A08F-57ED-4F62-A92E-074F0A308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CC0DB4-5FD2-4A4B-B581-90C1DA2AC646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27A08F-57ED-4F62-A92E-074F0A308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DB4-5FD2-4A4B-B581-90C1DA2AC646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A08F-57ED-4F62-A92E-074F0A308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DB4-5FD2-4A4B-B581-90C1DA2AC646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A08F-57ED-4F62-A92E-074F0A308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CC0DB4-5FD2-4A4B-B581-90C1DA2AC646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27A08F-57ED-4F62-A92E-074F0A308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DB4-5FD2-4A4B-B581-90C1DA2AC646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A08F-57ED-4F62-A92E-074F0A308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CC0DB4-5FD2-4A4B-B581-90C1DA2AC646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27A08F-57ED-4F62-A92E-074F0A308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CC0DB4-5FD2-4A4B-B581-90C1DA2AC646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27A08F-57ED-4F62-A92E-074F0A308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CC0DB4-5FD2-4A4B-B581-90C1DA2AC646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27A08F-57ED-4F62-A92E-074F0A308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ふしぎなたし算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97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497836" y="610246"/>
            <a:ext cx="3744416" cy="1440160"/>
          </a:xfrm>
        </p:spPr>
        <p:txBody>
          <a:bodyPr vert="horz"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sz="5800" dirty="0" smtClean="0"/>
              <a:t>　１０００</a:t>
            </a:r>
            <a:endParaRPr kumimoji="1" lang="en-US" altLang="ja-JP" sz="5800" dirty="0" smtClean="0"/>
          </a:p>
          <a:p>
            <a:pPr marL="0" indent="0">
              <a:buNone/>
            </a:pPr>
            <a:r>
              <a:rPr lang="ja-JP" altLang="en-US" sz="5800" dirty="0" smtClean="0"/>
              <a:t>＋　　４０</a:t>
            </a:r>
            <a:endParaRPr lang="en-US" altLang="ja-JP" sz="5800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2483768" y="2060848"/>
            <a:ext cx="28083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131840" y="2060848"/>
            <a:ext cx="216024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900" dirty="0" smtClean="0"/>
              <a:t>１０００</a:t>
            </a:r>
            <a:endParaRPr kumimoji="1" lang="ja-JP" altLang="en-US" sz="49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31129" y="2780928"/>
            <a:ext cx="216024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900" dirty="0"/>
              <a:t>　</a:t>
            </a:r>
            <a:r>
              <a:rPr lang="ja-JP" altLang="en-US" sz="4900" dirty="0" smtClean="0"/>
              <a:t>　</a:t>
            </a:r>
            <a:r>
              <a:rPr lang="ja-JP" altLang="en-US" sz="4900" dirty="0"/>
              <a:t>３０</a:t>
            </a:r>
            <a:endParaRPr kumimoji="1" lang="ja-JP" altLang="en-US" sz="49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31840" y="3429000"/>
            <a:ext cx="216024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900" dirty="0" smtClean="0"/>
              <a:t>１０００</a:t>
            </a:r>
            <a:endParaRPr kumimoji="1" lang="ja-JP" altLang="en-US" sz="49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47330" y="4149080"/>
            <a:ext cx="216024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900" dirty="0"/>
              <a:t>　</a:t>
            </a:r>
            <a:r>
              <a:rPr lang="ja-JP" altLang="en-US" sz="4900" dirty="0" smtClean="0"/>
              <a:t>　２０</a:t>
            </a:r>
            <a:endParaRPr kumimoji="1" lang="ja-JP" altLang="en-US" sz="49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31840" y="4869160"/>
            <a:ext cx="216024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900" dirty="0" smtClean="0"/>
              <a:t>１０００</a:t>
            </a:r>
            <a:endParaRPr kumimoji="1" lang="ja-JP" altLang="en-US" sz="49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73084" y="5517232"/>
            <a:ext cx="216024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900" dirty="0"/>
              <a:t>　</a:t>
            </a:r>
            <a:r>
              <a:rPr lang="ja-JP" altLang="en-US" sz="4900" dirty="0" smtClean="0"/>
              <a:t>　１０</a:t>
            </a:r>
            <a:endParaRPr kumimoji="1" lang="ja-JP" altLang="en-US" sz="4900" dirty="0"/>
          </a:p>
        </p:txBody>
      </p:sp>
    </p:spTree>
    <p:extLst>
      <p:ext uri="{BB962C8B-B14F-4D97-AF65-F5344CB8AC3E}">
        <p14:creationId xmlns:p14="http://schemas.microsoft.com/office/powerpoint/2010/main" val="164550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ja-JP" altLang="en-US" sz="6000" dirty="0" smtClean="0">
                <a:latin typeface="HGP創英角ﾎﾟｯﾌﾟ体" pitchFamily="50" charset="-128"/>
                <a:ea typeface="HGP創英角ﾎﾟｯﾌﾟ体" pitchFamily="50" charset="-128"/>
              </a:rPr>
              <a:t>いくつでしたか？</a:t>
            </a:r>
            <a:endParaRPr kumimoji="1" lang="ja-JP" altLang="en-US" sz="6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618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11</Words>
  <Application>Microsoft Office PowerPoint</Application>
  <PresentationFormat>画面に合わせる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スパイス</vt:lpstr>
      <vt:lpstr>ふしぎなたし算</vt:lpstr>
      <vt:lpstr>PowerPoint プレゼンテーション</vt:lpstr>
      <vt:lpstr>いくつでしたか？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ふしぎなたし算</dc:title>
  <dc:creator>admin</dc:creator>
  <cp:lastModifiedBy>izumi</cp:lastModifiedBy>
  <cp:revision>13</cp:revision>
  <dcterms:created xsi:type="dcterms:W3CDTF">2013-08-12T02:22:07Z</dcterms:created>
  <dcterms:modified xsi:type="dcterms:W3CDTF">2013-10-21T14:53:37Z</dcterms:modified>
</cp:coreProperties>
</file>